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8" r:id="rId3"/>
    <p:sldId id="257" r:id="rId4"/>
    <p:sldId id="318" r:id="rId5"/>
    <p:sldId id="262" r:id="rId6"/>
    <p:sldId id="274" r:id="rId7"/>
    <p:sldId id="292" r:id="rId8"/>
    <p:sldId id="300" r:id="rId9"/>
    <p:sldId id="317" r:id="rId10"/>
    <p:sldId id="301" r:id="rId11"/>
    <p:sldId id="303" r:id="rId12"/>
    <p:sldId id="319" r:id="rId13"/>
    <p:sldId id="265" r:id="rId14"/>
    <p:sldId id="259" r:id="rId15"/>
    <p:sldId id="264" r:id="rId16"/>
    <p:sldId id="296" r:id="rId17"/>
    <p:sldId id="320" r:id="rId18"/>
    <p:sldId id="321" r:id="rId19"/>
    <p:sldId id="293" r:id="rId20"/>
    <p:sldId id="299" r:id="rId21"/>
    <p:sldId id="304" r:id="rId22"/>
    <p:sldId id="305" r:id="rId23"/>
    <p:sldId id="312" r:id="rId24"/>
    <p:sldId id="313" r:id="rId25"/>
    <p:sldId id="314" r:id="rId26"/>
    <p:sldId id="315" r:id="rId27"/>
    <p:sldId id="291" r:id="rId28"/>
    <p:sldId id="308" r:id="rId29"/>
    <p:sldId id="309" r:id="rId30"/>
    <p:sldId id="302" r:id="rId31"/>
    <p:sldId id="310" r:id="rId32"/>
    <p:sldId id="306" r:id="rId33"/>
    <p:sldId id="311" r:id="rId34"/>
    <p:sldId id="276" r:id="rId35"/>
    <p:sldId id="271" r:id="rId36"/>
    <p:sldId id="286" r:id="rId37"/>
    <p:sldId id="322" r:id="rId38"/>
    <p:sldId id="290" r:id="rId39"/>
    <p:sldId id="289" r:id="rId40"/>
    <p:sldId id="278" r:id="rId41"/>
    <p:sldId id="263" r:id="rId42"/>
    <p:sldId id="283" r:id="rId43"/>
    <p:sldId id="280" r:id="rId44"/>
    <p:sldId id="316" r:id="rId45"/>
    <p:sldId id="282" r:id="rId46"/>
    <p:sldId id="288" r:id="rId47"/>
    <p:sldId id="323" r:id="rId48"/>
    <p:sldId id="297" r:id="rId49"/>
    <p:sldId id="295" r:id="rId50"/>
    <p:sldId id="287" r:id="rId51"/>
    <p:sldId id="284" r:id="rId52"/>
    <p:sldId id="285" r:id="rId53"/>
    <p:sldId id="324" r:id="rId54"/>
    <p:sldId id="277" r:id="rId55"/>
    <p:sldId id="294" r:id="rId56"/>
    <p:sldId id="260" r:id="rId57"/>
    <p:sldId id="275" r:id="rId58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FE"/>
    <a:srgbClr val="FFC6FF"/>
    <a:srgbClr val="FC6FC2"/>
    <a:srgbClr val="D0FFCA"/>
    <a:srgbClr val="FF23B5"/>
    <a:srgbClr val="00DFF7"/>
    <a:srgbClr val="F6F9EE"/>
    <a:srgbClr val="FEFCDC"/>
    <a:srgbClr val="F07167"/>
    <a:srgbClr val="FFD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8"/>
    <p:restoredTop sz="94715"/>
  </p:normalViewPr>
  <p:slideViewPr>
    <p:cSldViewPr snapToGrid="0">
      <p:cViewPr varScale="1">
        <p:scale>
          <a:sx n="118" d="100"/>
          <a:sy n="118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67467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33733-7470-F47C-E6F4-C34783340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6AEED-88AE-F9EE-5191-80990F42F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E8550-A19C-66A8-90F1-E9A44DE15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A309D-4002-38BE-010C-EC203D482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9024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225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obly.fi/tyopaika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39.png"/><Relationship Id="rId4" Type="http://schemas.microsoft.com/office/2007/relationships/hdphoto" Target="../media/hdphoto16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html/default.as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irrallaan oleva,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Käyttäjätilit, tietokannat, mikropalvelut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Aloittaa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-kehittäjäksi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Tietokone (M</a:t>
            </a:r>
            <a:r>
              <a:rPr lang="en-GB" dirty="0"/>
              <a:t>a</a:t>
            </a:r>
            <a:r>
              <a:rPr lang="en-FI" dirty="0"/>
              <a:t>c, Windows tai Linux)</a:t>
            </a:r>
          </a:p>
          <a:p>
            <a:r>
              <a:rPr lang="en-FI" dirty="0"/>
              <a:t>Tekstieditori VSCode (</a:t>
            </a:r>
            <a:r>
              <a:rPr lang="en-GB" dirty="0"/>
              <a:t>https://</a:t>
            </a:r>
            <a:r>
              <a:rPr lang="en-GB" dirty="0" err="1"/>
              <a:t>code.visualstudio.com</a:t>
            </a:r>
            <a:r>
              <a:rPr lang="en-GB" dirty="0"/>
              <a:t>/</a:t>
            </a:r>
            <a:r>
              <a:rPr lang="en-FI" dirty="0"/>
              <a:t>) Atom, Sublime, WebStorm,</a:t>
            </a:r>
          </a:p>
          <a:p>
            <a:r>
              <a:rPr lang="en-FI" dirty="0"/>
              <a:t>Selain Chrome (</a:t>
            </a:r>
            <a:r>
              <a:rPr lang="en-GB" dirty="0">
                <a:hlinkClick r:id="rId2"/>
              </a:rPr>
              <a:t>https://www.google.com/chrome/</a:t>
            </a:r>
            <a:r>
              <a:rPr lang="en-FI" dirty="0"/>
              <a:t>), (Fire Fox, Safari)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3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Terminaali, valmiiksi asennettu (iterm2)</a:t>
            </a:r>
          </a:p>
          <a:p>
            <a:r>
              <a:rPr lang="en-FI" dirty="0"/>
              <a:t>Git versionhallinta (windowsille </a:t>
            </a:r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/download/win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Sähköposti</a:t>
            </a:r>
          </a:p>
          <a:p>
            <a:r>
              <a:rPr lang="fi-FI" dirty="0" err="1"/>
              <a:t>Jira</a:t>
            </a:r>
            <a:r>
              <a:rPr lang="fi-FI" dirty="0"/>
              <a:t> – organisaatiotyökalu</a:t>
            </a:r>
            <a:endParaRPr lang="en-FI" dirty="0"/>
          </a:p>
          <a:p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Terminaali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CSS, JavaScript (TypeScript alun jälkeen)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4" y="4639432"/>
            <a:ext cx="7772400" cy="1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ADA6B-00D7-216D-14DD-1ADF45E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87" y="4832212"/>
            <a:ext cx="5129213" cy="11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developer.mozilla.org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-US/) 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stackoverflow.com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/,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Foorumit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Discord…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teamtreehouse.com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/subject/web-development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www.coursera.org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courses?query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=web%20development</a:t>
            </a: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8" y="4155016"/>
            <a:ext cx="2662562" cy="233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3F9FD-A37F-9498-8646-BA12160A5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D3395-2E4B-8C53-010C-20ADE553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38EF0-5A21-9CBB-3AA0-F56E2CB9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57D58-D73E-55D2-0C03-005614A9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DFB86-D4C1-BBB9-3EDA-912B0111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D1162-A687-0238-05D2-2724FD78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7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Olen tehnyt webbisivuja 12 vuotiaasta saakka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2" name="Picture 2" descr="The Developer Tools option selected from the three-dot menu.">
            <a:extLst>
              <a:ext uri="{FF2B5EF4-FFF2-40B4-BE49-F238E27FC236}">
                <a16:creationId xmlns:a16="http://schemas.microsoft.com/office/drawing/2014/main" id="{7CFAA0A5-1158-5D56-C049-ECFF0DDF5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74" y="2928632"/>
            <a:ext cx="5900056" cy="380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2" y="3029145"/>
            <a:ext cx="4875771" cy="370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EE361-D8B0-BF9D-EF83-20607E510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FA5C2-401D-BC1F-0BF8-5B0212DDF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039D635-87DE-B892-79F3-4AC2A13D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B8BC9-72FD-AC0F-3F58-9B8ADAC8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5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://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pagespeed.web.dev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Millaista se työ sitten oikeasti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i-FI" dirty="0"/>
              <a:t>Ketterä kehitys (Agile </a:t>
            </a:r>
            <a:r>
              <a:rPr lang="fi-FI" dirty="0" err="1"/>
              <a:t>development</a:t>
            </a:r>
            <a:r>
              <a:rPr lang="fi-FI" dirty="0"/>
              <a:t>)</a:t>
            </a:r>
          </a:p>
          <a:p>
            <a:r>
              <a:rPr lang="fi-FI" dirty="0"/>
              <a:t>2 viikon sprintit</a:t>
            </a:r>
          </a:p>
          <a:p>
            <a:r>
              <a:rPr lang="fi-FI" dirty="0"/>
              <a:t>Demot</a:t>
            </a:r>
          </a:p>
          <a:p>
            <a:r>
              <a:rPr lang="fi-FI" dirty="0" err="1"/>
              <a:t>Dailyt</a:t>
            </a:r>
            <a:endParaRPr lang="fi-FI" dirty="0"/>
          </a:p>
          <a:p>
            <a:r>
              <a:rPr lang="fi-FI" dirty="0" err="1"/>
              <a:t>Refinementit</a:t>
            </a:r>
            <a:r>
              <a:rPr lang="fi-FI" dirty="0"/>
              <a:t>, Retrot ja muut palaverit</a:t>
            </a:r>
          </a:p>
          <a:p>
            <a:r>
              <a:rPr lang="fi-FI" dirty="0"/>
              <a:t>Koodausta</a:t>
            </a:r>
          </a:p>
          <a:p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Review</a:t>
            </a:r>
            <a:endParaRPr lang="fi-FI" dirty="0"/>
          </a:p>
          <a:p>
            <a:r>
              <a:rPr lang="fi-FI" dirty="0"/>
              <a:t>Dokumentaation lukemista</a:t>
            </a:r>
          </a:p>
          <a:p>
            <a:r>
              <a:rPr lang="fi-FI" dirty="0"/>
              <a:t>Asioiden selvittelyä</a:t>
            </a:r>
          </a:p>
          <a:p>
            <a:r>
              <a:rPr lang="fi-FI" dirty="0"/>
              <a:t>Palavereja</a:t>
            </a:r>
          </a:p>
          <a:p>
            <a:r>
              <a:rPr lang="fi-FI" dirty="0"/>
              <a:t>Hyvin paljon yhteistyötä! (Soft </a:t>
            </a:r>
            <a:r>
              <a:rPr lang="fi-FI" dirty="0" err="1"/>
              <a:t>skills</a:t>
            </a:r>
            <a:r>
              <a:rPr lang="fi-FI" dirty="0"/>
              <a:t>)</a:t>
            </a:r>
          </a:p>
          <a:p>
            <a:r>
              <a:rPr lang="fi-FI" dirty="0"/>
              <a:t>User </a:t>
            </a:r>
            <a:r>
              <a:rPr lang="fi-FI" dirty="0" err="1"/>
              <a:t>story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kommunikaatio, sekä avun pyytäminen!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kommunikaatio, sekä avun pyytäminen!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140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48" y="488198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08.00 – Avaa tietokone ja lue sähköpostit ja uudet viestit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09.00 – Tiimin Daily-palaveri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09.30 – 11.00 Nopea Huddle työkaverin kanssa tekeillä olevasta featuresta, asian koodaamista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11.00-12.00 Lounastauko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12.00 – 13.00 Lisää koodailua, viestittelyä Designerin kanssa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13.00 – 15.00 Refinement Meeting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15.00- 16.00 Päivän viimeiset koodailut, asioiden laittaminen valmiiksi huomista varten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805" y="883124"/>
            <a:ext cx="6159500" cy="43307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F16F4F7-AD7B-42D6-13B4-AA1DBC7E9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05" y="1098027"/>
            <a:ext cx="10515600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Robocerts.io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Testiautomaatio-sertifikaatteja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ehty React, Next.Js, MongoDb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GitHub -tili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asiallinen nimi, joita voit käyttää koko tulevan urasi ajan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Vaikka työnantajasi vaihtuisi, profiilisi pysyy sinulla ja kehittyy eteenpäin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Alat rakentamaan omaa portfoliotasi 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https://www.linkedin.com/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Yritä hakea harjoittelijaksi joko koulun kautta tai ihan vaan laittamalla viestiä mielenkiintoisiin firmoihin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mielenkiintoinen yritys ja etsi yrityksen sopivia kontaktihenkilöitä, sitten vain kirjoita kohtelias viesti (tai soita!)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Tärkeämpää usein omat projektit ja konkreettiset näytöt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FFE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43882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 – Mitä se on tarkalleen?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Työkalut –Millä työtä tehdään?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Teknologia ja kielet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Mistä hakea apua?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Työ käytännössä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Työnhakuun vinkkejä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847C4-6737-312D-1555-EC63C4C88B84}"/>
              </a:ext>
            </a:extLst>
          </p:cNvPr>
          <p:cNvSpPr txBox="1"/>
          <p:nvPr/>
        </p:nvSpPr>
        <p:spPr>
          <a:xfrm>
            <a:off x="484414" y="2269445"/>
            <a:ext cx="8305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1. Käsitteet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	1.1 Jotain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	1.2 tkask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2. Käytännössä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	2.1 asdsd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	2.2 fskfsd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3. Työpaikka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	3.1asdad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	3.2 adsa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liioitteluun, 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Github –profiili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LinkedIn-profiili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32E80-2CD9-3D62-899B-D1D7D18A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03971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  <a:p>
            <a:r>
              <a:rPr lang="en-FI" dirty="0"/>
              <a:t>Slack</a:t>
            </a:r>
          </a:p>
          <a:p>
            <a:r>
              <a:rPr lang="en-FI" dirty="0"/>
              <a:t>Stakeholder</a:t>
            </a:r>
          </a:p>
          <a:p>
            <a:r>
              <a:rPr lang="en-FI" dirty="0"/>
              <a:t>Agile Development – Ketterä Kehitys, moderni tapa tehdä koodia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A855A-4BBB-24D2-671E-E487B58C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4530579"/>
            <a:ext cx="2327421" cy="23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>
                <a:hlinkClick r:id="rId4"/>
              </a:rPr>
              <a:t>https://www.w3schools.com/html/default.asp</a:t>
            </a:r>
            <a:endParaRPr lang="en-GB" dirty="0"/>
          </a:p>
          <a:p>
            <a:r>
              <a:rPr lang="en-GB" dirty="0"/>
              <a:t>Chrome Developer Tool Images https://</a:t>
            </a:r>
            <a:r>
              <a:rPr lang="en-GB" dirty="0" err="1"/>
              <a:t>developer.chrome.com</a:t>
            </a:r>
            <a:r>
              <a:rPr lang="en-GB" dirty="0"/>
              <a:t>/docs/</a:t>
            </a:r>
            <a:r>
              <a:rPr lang="en-GB" dirty="0" err="1"/>
              <a:t>devtools</a:t>
            </a:r>
            <a:r>
              <a:rPr lang="en-GB" dirty="0"/>
              <a:t>/open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AC3DD-9215-50AD-55FB-3251667D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57" y="3480071"/>
            <a:ext cx="3604228" cy="2548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ECF13-52A4-7DC1-6DF8-F66FEAF8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99" y="3429000"/>
            <a:ext cx="3438585" cy="2657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584" y="3294063"/>
            <a:ext cx="3657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61" y="3099405"/>
            <a:ext cx="2185889" cy="21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67" y="2964522"/>
            <a:ext cx="1644955" cy="23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636" y="3263805"/>
            <a:ext cx="2021489" cy="20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Laajalti standardi isoissa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-projekteissa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 perusteet ovat hallussa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314" y="4308301"/>
            <a:ext cx="1953985" cy="195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5587</TotalTime>
  <Words>1566</Words>
  <Application>Microsoft Macintosh PowerPoint</Application>
  <PresentationFormat>Widescreen</PresentationFormat>
  <Paragraphs>248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Sisältö</vt:lpstr>
      <vt:lpstr>Aloitetaan!</vt:lpstr>
      <vt:lpstr>Mitä on Frontend?</vt:lpstr>
      <vt:lpstr>Frontendin mahdollistaa</vt:lpstr>
      <vt:lpstr>TypeScript</vt:lpstr>
      <vt:lpstr>Backend?</vt:lpstr>
      <vt:lpstr>Full Stack?</vt:lpstr>
      <vt:lpstr>Rajapinnat (API)</vt:lpstr>
      <vt:lpstr>Fronttiteknologioita on niin paljon…</vt:lpstr>
      <vt:lpstr>Miten päästä alkuun?</vt:lpstr>
      <vt:lpstr>Työkalut koodaamiseen</vt:lpstr>
      <vt:lpstr>Työkalut kommunikointiin</vt:lpstr>
      <vt:lpstr>Terminaali</vt:lpstr>
      <vt:lpstr>GIT-versionhallinta</vt:lpstr>
      <vt:lpstr>Aloita omalla projektilla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Miten pysyä aallon harjalla?</vt:lpstr>
      <vt:lpstr>Millaista työ sitten on käytännössä?</vt:lpstr>
      <vt:lpstr>Millaista se työ sitten oikeasti on?</vt:lpstr>
      <vt:lpstr>Ketterä kehitys (Agile Development)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Tiivistelmä</vt:lpstr>
      <vt:lpstr>Tiivistelmä I</vt:lpstr>
      <vt:lpstr>Tiivistelmä II</vt:lpstr>
      <vt:lpstr>KIITOS!</vt:lpstr>
      <vt:lpstr>Kysymyksiä?</vt:lpstr>
      <vt:lpstr>Sanasto</vt:lpstr>
      <vt:lpstr>Lähteet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29</cp:revision>
  <dcterms:created xsi:type="dcterms:W3CDTF">2023-12-27T10:00:06Z</dcterms:created>
  <dcterms:modified xsi:type="dcterms:W3CDTF">2024-02-01T21:21:26Z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